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9" r:id="rId3"/>
    <p:sldId id="260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7ABE-86C4-4E35-B087-8F15C53CD3FE}" type="datetimeFigureOut">
              <a:rPr lang="th-TH" smtClean="0"/>
              <a:pPr/>
              <a:t>07/07/57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5C60-2A7C-4388-8A86-24B9F142AC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7ABE-86C4-4E35-B087-8F15C53CD3FE}" type="datetimeFigureOut">
              <a:rPr lang="th-TH" smtClean="0"/>
              <a:pPr/>
              <a:t>07/07/57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5C60-2A7C-4388-8A86-24B9F142AC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7ABE-86C4-4E35-B087-8F15C53CD3FE}" type="datetimeFigureOut">
              <a:rPr lang="th-TH" smtClean="0"/>
              <a:pPr/>
              <a:t>07/07/57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5C60-2A7C-4388-8A86-24B9F142AC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7ABE-86C4-4E35-B087-8F15C53CD3FE}" type="datetimeFigureOut">
              <a:rPr lang="th-TH" smtClean="0"/>
              <a:pPr/>
              <a:t>07/07/57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5C60-2A7C-4388-8A86-24B9F142AC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7ABE-86C4-4E35-B087-8F15C53CD3FE}" type="datetimeFigureOut">
              <a:rPr lang="th-TH" smtClean="0"/>
              <a:pPr/>
              <a:t>07/07/57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5C60-2A7C-4388-8A86-24B9F142AC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7ABE-86C4-4E35-B087-8F15C53CD3FE}" type="datetimeFigureOut">
              <a:rPr lang="th-TH" smtClean="0"/>
              <a:pPr/>
              <a:t>07/07/57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5C60-2A7C-4388-8A86-24B9F142AC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7ABE-86C4-4E35-B087-8F15C53CD3FE}" type="datetimeFigureOut">
              <a:rPr lang="th-TH" smtClean="0"/>
              <a:pPr/>
              <a:t>07/07/57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5C60-2A7C-4388-8A86-24B9F142AC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7ABE-86C4-4E35-B087-8F15C53CD3FE}" type="datetimeFigureOut">
              <a:rPr lang="th-TH" smtClean="0"/>
              <a:pPr/>
              <a:t>07/07/57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5C60-2A7C-4388-8A86-24B9F142AC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7ABE-86C4-4E35-B087-8F15C53CD3FE}" type="datetimeFigureOut">
              <a:rPr lang="th-TH" smtClean="0"/>
              <a:pPr/>
              <a:t>07/07/57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5C60-2A7C-4388-8A86-24B9F142AC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7ABE-86C4-4E35-B087-8F15C53CD3FE}" type="datetimeFigureOut">
              <a:rPr lang="th-TH" smtClean="0"/>
              <a:pPr/>
              <a:t>07/07/57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5C60-2A7C-4388-8A86-24B9F142AC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7ABE-86C4-4E35-B087-8F15C53CD3FE}" type="datetimeFigureOut">
              <a:rPr lang="th-TH" smtClean="0"/>
              <a:pPr/>
              <a:t>07/07/57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7D5C60-2A7C-4388-8A86-24B9F142ACC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957ABE-86C4-4E35-B087-8F15C53CD3FE}" type="datetimeFigureOut">
              <a:rPr lang="th-TH" smtClean="0"/>
              <a:pPr/>
              <a:t>07/07/57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7D5C60-2A7C-4388-8A86-24B9F142ACC5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reconciliation.ahb.dmh" TargetMode="External"/><Relationship Id="rId2" Type="http://schemas.openxmlformats.org/officeDocument/2006/relationships/hyperlink" Target="http://www.dmh.go.t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urinsura@hot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2548880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สรุปการดำเนินงาน</a:t>
            </a:r>
            <a:b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โครงการรวมใจปรองดองสมานฉันท์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1747964"/>
          </a:xfrm>
        </p:spPr>
        <p:txBody>
          <a:bodyPr>
            <a:normAutofit/>
          </a:bodyPr>
          <a:lstStyle/>
          <a:p>
            <a:r>
              <a:rPr lang="th-TH" sz="4000" dirty="0" smtClean="0"/>
              <a:t>กรมสุขภาพจิต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xmlns="" val="20194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สรุปการดำเนินงาน</a:t>
            </a:r>
            <a:br>
              <a:rPr lang="th-TH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</a:br>
            <a:r>
              <a:rPr lang="th-TH" b="1" dirty="0">
                <a:latin typeface="AngsanaUPC" panose="02020603050405020304" pitchFamily="18" charset="-34"/>
                <a:ea typeface="Tahoma" pitchFamily="34" charset="0"/>
                <a:cs typeface="AngsanaUPC" panose="02020603050405020304" pitchFamily="18" charset="-34"/>
              </a:rPr>
              <a:t>โครงการรวมใจปรองดองสมานฉันท์</a:t>
            </a:r>
            <a:endParaRPr lang="th-TH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 marL="0" indent="0">
              <a:buNone/>
            </a:pPr>
            <a:r>
              <a:rPr lang="th-TH" sz="36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                                </a:t>
            </a:r>
            <a:r>
              <a:rPr lang="th-TH" sz="3600" b="1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กิจกรรมการเยียวยาจิตใจ</a:t>
            </a:r>
          </a:p>
          <a:p>
            <a:pPr>
              <a:defRPr/>
            </a:pPr>
            <a:r>
              <a:rPr lang="th-TH" sz="28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จำนวนรายชื่อ</a:t>
            </a:r>
            <a:r>
              <a:rPr lang="th-TH" sz="2800" dirty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ผู้ได้รับ</a:t>
            </a:r>
            <a:r>
              <a:rPr lang="th-TH" sz="28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ผลกระทบ ผู้ได้รับบาดเจ็บและผู้เสียชีวิต ที่มีชื่อ นามสกุล ที่อยู่ ตามสำนักทะเบียนราษฎร์ จำนวนทั้งสิ้น </a:t>
            </a:r>
            <a:r>
              <a:rPr lang="en-US" sz="28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396 </a:t>
            </a:r>
            <a:r>
              <a:rPr lang="th-TH" sz="28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คน </a:t>
            </a:r>
            <a:r>
              <a:rPr lang="en-US" sz="28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 </a:t>
            </a:r>
            <a:r>
              <a:rPr lang="th-TH" sz="28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 ทางผู้รับผิดชอบของโรงพยาบาลจิตเวชได้ดำเนินการจัดส่งเป็นรายจังหวัดตามพื้นที่รับผิดชอบแล้ว</a:t>
            </a:r>
          </a:p>
          <a:p>
            <a:pPr>
              <a:defRPr/>
            </a:pPr>
            <a:r>
              <a:rPr lang="th-TH" sz="28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อยู่ในระหว่างการดำเนินการชี้แจงของแต่ละเขตบริการสุขภาพ และคาดว่าจะเริ่มดำเนินการในอาทิตย์หน้า</a:t>
            </a:r>
          </a:p>
          <a:p>
            <a:pPr>
              <a:defRPr/>
            </a:pPr>
            <a:r>
              <a:rPr lang="th-TH" sz="28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กรมสุขภาพจิตอยู่ในระหว่างดำเนินการพัฒนากลไกระบบรายงาน</a:t>
            </a:r>
            <a:endParaRPr lang="th-TH" sz="2800" dirty="0">
              <a:latin typeface="Angsana New" panose="02020603050405020304" pitchFamily="18" charset="-34"/>
              <a:ea typeface="Tahoma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69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สรุปการดำเนินงาน</a:t>
            </a:r>
            <a:br>
              <a:rPr lang="th-TH" b="1" dirty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</a:br>
            <a:r>
              <a:rPr lang="th-TH" b="1" dirty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โครงการรวมใจปรองดองสมานฉันท์</a:t>
            </a:r>
            <a:endParaRPr lang="th-TH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     </a:t>
            </a:r>
            <a:r>
              <a:rPr lang="th-TH" sz="3600" b="1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กิจกรรมการสนับสนุนกิจกรรมเวทีร่วมกับเขตบริการสุขภาพ</a:t>
            </a:r>
          </a:p>
          <a:p>
            <a:r>
              <a:rPr lang="th-TH" sz="28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พื้นที่ โดย </a:t>
            </a:r>
            <a:r>
              <a:rPr lang="th-TH" sz="2800" dirty="0" err="1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ศปป</a:t>
            </a:r>
            <a:r>
              <a:rPr lang="th-TH" sz="28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. มีการดำเนินการจัดตั้งเวทีสี่ภาค โดยมีหน่วยงานสาธารณสุขเข้าร่วมด้วย โดยหน่วยงานศูนย์สุขภาพจิต ได้ดำเนินการจัดตั้งเวทีคัดกรองสุขภาพจิต กิจกรรมคลายเครียด และแนะนำสื่อสุขภาพจิต</a:t>
            </a:r>
          </a:p>
          <a:p>
            <a:r>
              <a:rPr lang="th-TH" sz="28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กรมสุขภาพจิต วางแผนการทำกิจกรรมเวทีและสื่อกิจกรรม ในพื้นที่นำร่อง </a:t>
            </a:r>
            <a:r>
              <a:rPr lang="en-US" sz="28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4 </a:t>
            </a:r>
            <a:r>
              <a:rPr lang="th-TH" sz="28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ภาค</a:t>
            </a:r>
          </a:p>
          <a:p>
            <a:r>
              <a:rPr lang="th-TH" sz="28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กรมสุขภาพจิต ศูนย์สุขภาพจิตมีการประชุมชี้แจงร่วมกับจังหวัดต่างๆ ในการ</a:t>
            </a:r>
            <a:r>
              <a:rPr lang="th-TH" sz="2800" dirty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จัดเวทีระยะยาว กระบวนการ</a:t>
            </a:r>
            <a:r>
              <a:rPr lang="th-TH" sz="2800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เสวนาเพื่อการปฏิรูป ร่วมวางแผนการดำเนินงานปรองดองในระดับจังหวัด อำเภอ</a:t>
            </a:r>
          </a:p>
          <a:p>
            <a:endParaRPr lang="th-TH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292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สรุป</a:t>
            </a:r>
            <a:r>
              <a:rPr lang="th-TH" b="1" dirty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การดำเนินงาน</a:t>
            </a:r>
            <a:br>
              <a:rPr lang="th-TH" b="1" dirty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</a:br>
            <a:r>
              <a:rPr lang="th-TH" b="1" dirty="0">
                <a:latin typeface="Angsana New" panose="02020603050405020304" pitchFamily="18" charset="-34"/>
                <a:ea typeface="Tahoma" pitchFamily="34" charset="0"/>
                <a:cs typeface="Angsana New" panose="02020603050405020304" pitchFamily="18" charset="-34"/>
              </a:rPr>
              <a:t>โครงการรวมใจปรองดองสมานฉันท์</a:t>
            </a:r>
            <a:endParaRPr lang="th-TH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                     กิจกรรมสื่อสารเพื่อลดความขัดแย้ง</a:t>
            </a:r>
          </a:p>
          <a:p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จัดทำและพัฒนาสื่อ แผ่นพับ คู่มือแนวทางการสื่อสารของวิทยุชุมชนเพื่อลดความขัดแย้ง</a:t>
            </a:r>
          </a:p>
          <a:p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เริ่มดำเนินงานไปแล้ว ในศูนย์สุขภาพจิตที่ </a:t>
            </a: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 (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เขตบริการที่ </a:t>
            </a: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4) </a:t>
            </a:r>
            <a:endParaRPr lang="th-TH" sz="28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พบว่าสื่อวิทยุชุมชนยังมีจำนวนมากที่ถูกสั่งปิดโดยไม่มีกำหนด จึงดำเนินการหาข้อมูลเพิ่มเติมด้านสื่อวิทยุเป้าหมาย เพื่อดำเนินการอีกครั้ง</a:t>
            </a:r>
            <a:endParaRPr lang="th-TH" sz="2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654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สรุปการดำเนินงาน</a:t>
            </a:r>
            <a:br>
              <a:rPr lang="th-T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ศูนย์เฝ้าระวังสุขภาพจิตแห่งชาติ</a:t>
            </a:r>
            <a:br>
              <a:rPr lang="th-T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ภายใต้โครงการรวมใจปรองดองสมานฉันท์</a:t>
            </a:r>
            <a:endParaRPr lang="th-TH" sz="40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3284984"/>
            <a:ext cx="9001000" cy="3039616"/>
          </a:xfrm>
        </p:spPr>
        <p:txBody>
          <a:bodyPr>
            <a:normAutofit/>
          </a:bodyPr>
          <a:lstStyle/>
          <a:p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ดำเนินการจัดตั้งคณะกรรมการ ผู้ปฏิบัติงาน ขอบเขตหน้าที่ของศูนย์เฝ้าระวัง</a:t>
            </a:r>
          </a:p>
          <a:p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ผู้รับผิดชอบงานหลัก </a:t>
            </a: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การเยียวยาจิตใจ  การผลิตพัฒนาสื่อวิชาการ การเฝ้าระวังสุขภาพจิต</a:t>
            </a:r>
          </a:p>
          <a:p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ดำเนินการโดยถ่ายโอนงานจากหน่วยงานที่ปฏิบัติงานเพื่อรับผิดชอบ</a:t>
            </a:r>
            <a:endParaRPr lang="th-TH" sz="2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191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Download </a:t>
            </a:r>
            <a:r>
              <a:rPr lang="th-TH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ข้อมูลเอกสารและคู่มือแบบ </a:t>
            </a:r>
            <a:r>
              <a:rPr lang="en-US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e-file</a:t>
            </a:r>
            <a:br>
              <a:rPr lang="en-US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ติดต่อสอบถาม</a:t>
            </a:r>
            <a:r>
              <a:rPr lang="en-US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endParaRPr lang="th-TH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2467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pPr eaLnBrk="1" hangingPunct="1"/>
            <a:r>
              <a:rPr lang="th-TH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กรมสุขภาพจิต </a:t>
            </a:r>
            <a:r>
              <a:rPr lang="en-US" altLang="th-TH" sz="2800" dirty="0" smtClean="0">
                <a:solidFill>
                  <a:schemeClr val="accent1"/>
                </a:solidFill>
                <a:latin typeface="AngsanaUPC" panose="02020603050405020304" pitchFamily="18" charset="-34"/>
                <a:cs typeface="AngsanaUPC" panose="02020603050405020304" pitchFamily="18" charset="-34"/>
                <a:hlinkClick r:id="rId2"/>
              </a:rPr>
              <a:t>www.dmh.go.th</a:t>
            </a:r>
            <a:r>
              <a:rPr lang="en-US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หน้าเอกสารโครงการรวมใจปรองดองสมานฉันท์</a:t>
            </a:r>
          </a:p>
          <a:p>
            <a:pPr eaLnBrk="1" hangingPunct="1"/>
            <a:r>
              <a:rPr lang="en-US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  <a:hlinkClick r:id="rId3"/>
              </a:rPr>
              <a:t>www.facebook.com/reconciliation.ahb.dmh</a:t>
            </a:r>
            <a:r>
              <a:rPr lang="en-US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altLang="th-TH" sz="28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เฟสบุ๊ก</a:t>
            </a:r>
            <a:r>
              <a:rPr lang="th-TH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th-TH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สาสุขรวมใจปรองดองสมานฉันท์</a:t>
            </a:r>
          </a:p>
          <a:p>
            <a:pPr eaLnBrk="1" hangingPunct="1"/>
            <a:r>
              <a:rPr lang="th-TH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เบอร์โทรศัพท์ สำนักบริหารระบบบริการสาธารณสุข โทร </a:t>
            </a:r>
            <a:r>
              <a:rPr lang="en-US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02-590 8229,</a:t>
            </a:r>
            <a:br>
              <a:rPr lang="en-US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02-590-8577.</a:t>
            </a:r>
          </a:p>
          <a:p>
            <a:pPr eaLnBrk="1" hangingPunct="1"/>
            <a:r>
              <a:rPr lang="th-TH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เบอร์โทรศัพท์ กรณีเร่งด่วน นพ.บุรินทร์  โทร. </a:t>
            </a:r>
            <a:r>
              <a:rPr lang="en-US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089-6667553</a:t>
            </a:r>
          </a:p>
          <a:p>
            <a:pPr eaLnBrk="1" hangingPunct="1"/>
            <a:r>
              <a:rPr lang="en-US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E-mail : </a:t>
            </a:r>
            <a:r>
              <a:rPr lang="en-US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  <a:hlinkClick r:id="rId4"/>
              </a:rPr>
              <a:t>burinsura@hotmail.com</a:t>
            </a:r>
            <a:r>
              <a:rPr lang="en-US" alt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</a:p>
          <a:p>
            <a:pPr eaLnBrk="1" hangingPunct="1"/>
            <a:endParaRPr lang="th-TH" altLang="th-TH" dirty="0" smtClean="0"/>
          </a:p>
        </p:txBody>
      </p:sp>
    </p:spTree>
    <p:extLst>
      <p:ext uri="{BB962C8B-B14F-4D97-AF65-F5344CB8AC3E}">
        <p14:creationId xmlns:p14="http://schemas.microsoft.com/office/powerpoint/2010/main" xmlns="" val="45070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325</Words>
  <Application>Microsoft Office PowerPoint</Application>
  <PresentationFormat>นำเสนอทางหน้าจอ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ไหลเวียน</vt:lpstr>
      <vt:lpstr>สรุปการดำเนินงาน โครงการรวมใจปรองดองสมานฉันท์</vt:lpstr>
      <vt:lpstr>สรุปการดำเนินงาน โครงการรวมใจปรองดองสมานฉันท์</vt:lpstr>
      <vt:lpstr>สรุปการดำเนินงาน โครงการรวมใจปรองดองสมานฉันท์</vt:lpstr>
      <vt:lpstr>สรุปการดำเนินงาน โครงการรวมใจปรองดองสมานฉันท์</vt:lpstr>
      <vt:lpstr>สรุปการดำเนินงาน ศูนย์เฝ้าระวังสุขภาพจิตแห่งชาติ ภายใต้โครงการรวมใจปรองดองสมานฉันท์</vt:lpstr>
      <vt:lpstr>Download ข้อมูลเอกสารและคู่มือแบบ e-file ติดต่อสอบถาม </vt:lpstr>
    </vt:vector>
  </TitlesOfParts>
  <Company>Anfield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สรุปการดำเนินงาน โครงการรวมใจปรองดองสมานฉันท์</dc:title>
  <dc:creator>Anfield</dc:creator>
  <cp:lastModifiedBy>com01</cp:lastModifiedBy>
  <cp:revision>9</cp:revision>
  <dcterms:created xsi:type="dcterms:W3CDTF">2014-06-29T09:12:44Z</dcterms:created>
  <dcterms:modified xsi:type="dcterms:W3CDTF">2014-07-07T08:02:19Z</dcterms:modified>
</cp:coreProperties>
</file>